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5" r:id="rId8"/>
    <p:sldId id="267" r:id="rId9"/>
    <p:sldId id="263" r:id="rId10"/>
    <p:sldId id="264" r:id="rId11"/>
    <p:sldId id="261" r:id="rId12"/>
  </p:sldIdLst>
  <p:sldSz cx="9144000" cy="6858000" type="screen4x3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2" autoAdjust="0"/>
    <p:restoredTop sz="94660"/>
  </p:normalViewPr>
  <p:slideViewPr>
    <p:cSldViewPr>
      <p:cViewPr varScale="1">
        <p:scale>
          <a:sx n="83" d="100"/>
          <a:sy n="83" d="100"/>
        </p:scale>
        <p:origin x="-111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85123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2339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08908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14865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5582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55226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63606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24134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9532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63892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71845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B8A5F-EE59-4368-9995-36025C2C2A6F}" type="datetimeFigureOut">
              <a:rPr lang="hu-HU" smtClean="0"/>
              <a:t>2016.05.09.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21A2E-3697-4617-AB5F-E98578477FC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4269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hu-HU" dirty="0" smtClean="0"/>
              <a:t>AMS Project I.</a:t>
            </a:r>
            <a:br>
              <a:rPr lang="hu-HU" dirty="0" smtClean="0"/>
            </a:br>
            <a:r>
              <a:rPr lang="hu-HU" dirty="0" err="1" smtClean="0"/>
              <a:t>Visualization</a:t>
            </a:r>
            <a:r>
              <a:rPr lang="hu-HU" dirty="0" smtClean="0"/>
              <a:t> of a </a:t>
            </a:r>
            <a:r>
              <a:rPr lang="hu-HU" dirty="0" err="1" smtClean="0"/>
              <a:t>production</a:t>
            </a:r>
            <a:r>
              <a:rPr lang="hu-HU" dirty="0" smtClean="0"/>
              <a:t> line </a:t>
            </a:r>
            <a:r>
              <a:rPr lang="hu-HU" dirty="0" err="1" smtClean="0"/>
              <a:t>controlled</a:t>
            </a:r>
            <a:r>
              <a:rPr lang="hu-HU" dirty="0" smtClean="0"/>
              <a:t> </a:t>
            </a:r>
            <a:r>
              <a:rPr lang="hu-HU" dirty="0" err="1" smtClean="0"/>
              <a:t>by</a:t>
            </a:r>
            <a:r>
              <a:rPr lang="hu-HU" dirty="0" smtClean="0"/>
              <a:t> a PLC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smtClean="0">
                <a:solidFill>
                  <a:schemeClr val="bg1">
                    <a:lumMod val="50000"/>
                  </a:schemeClr>
                </a:solidFill>
              </a:rPr>
              <a:t>Made </a:t>
            </a:r>
            <a:r>
              <a:rPr lang="hu-HU" dirty="0" err="1" smtClean="0">
                <a:solidFill>
                  <a:schemeClr val="bg1">
                    <a:lumMod val="50000"/>
                  </a:schemeClr>
                </a:solidFill>
              </a:rPr>
              <a:t>by</a:t>
            </a:r>
            <a:r>
              <a:rPr lang="hu-HU" dirty="0" smtClean="0">
                <a:solidFill>
                  <a:schemeClr val="bg1">
                    <a:lumMod val="50000"/>
                  </a:schemeClr>
                </a:solidFill>
              </a:rPr>
              <a:t>: Nagy Zsolt-F6ZKWV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85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86916" y="33174"/>
            <a:ext cx="8229600" cy="1143000"/>
          </a:xfrm>
        </p:spPr>
        <p:txBody>
          <a:bodyPr/>
          <a:lstStyle/>
          <a:p>
            <a:r>
              <a:rPr lang="hu-HU" dirty="0" err="1" smtClean="0"/>
              <a:t>Final</a:t>
            </a:r>
            <a:r>
              <a:rPr lang="hu-HU" dirty="0" smtClean="0"/>
              <a:t> </a:t>
            </a:r>
            <a:r>
              <a:rPr lang="hu-HU" dirty="0" err="1" smtClean="0"/>
              <a:t>demo</a:t>
            </a:r>
            <a:endParaRPr lang="hu-HU" dirty="0"/>
          </a:p>
        </p:txBody>
      </p:sp>
      <p:pic>
        <p:nvPicPr>
          <p:cNvPr id="2050" name="Picture 2" descr="E:\j\gyártos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3000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680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395536" y="2852936"/>
            <a:ext cx="8229600" cy="1143000"/>
          </a:xfrm>
        </p:spPr>
        <p:txBody>
          <a:bodyPr/>
          <a:lstStyle/>
          <a:p>
            <a:r>
              <a:rPr lang="hu-HU" dirty="0" err="1" smtClean="0"/>
              <a:t>Thank</a:t>
            </a:r>
            <a:r>
              <a:rPr lang="hu-HU" dirty="0" smtClean="0"/>
              <a:t> </a:t>
            </a:r>
            <a:r>
              <a:rPr lang="hu-HU" dirty="0" err="1" smtClean="0"/>
              <a:t>you</a:t>
            </a:r>
            <a:r>
              <a:rPr lang="hu-HU" dirty="0" smtClean="0"/>
              <a:t> </a:t>
            </a:r>
            <a:r>
              <a:rPr lang="hu-HU" dirty="0" err="1" smtClean="0"/>
              <a:t>for</a:t>
            </a:r>
            <a:r>
              <a:rPr lang="hu-HU" dirty="0" smtClean="0"/>
              <a:t> </a:t>
            </a:r>
            <a:r>
              <a:rPr lang="hu-HU" dirty="0" err="1" smtClean="0"/>
              <a:t>your</a:t>
            </a:r>
            <a:r>
              <a:rPr lang="hu-HU" dirty="0" smtClean="0"/>
              <a:t> </a:t>
            </a:r>
            <a:r>
              <a:rPr lang="hu-HU" dirty="0" err="1" smtClean="0"/>
              <a:t>attention</a:t>
            </a:r>
            <a:r>
              <a:rPr lang="hu-HU" dirty="0" smtClean="0"/>
              <a:t>!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117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Contents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 smtClean="0"/>
              <a:t>Introduction</a:t>
            </a:r>
            <a:endParaRPr lang="hu-HU" dirty="0" smtClean="0"/>
          </a:p>
          <a:p>
            <a:r>
              <a:rPr lang="hu-HU" dirty="0" err="1" smtClean="0"/>
              <a:t>Used</a:t>
            </a:r>
            <a:r>
              <a:rPr lang="hu-HU" dirty="0" smtClean="0"/>
              <a:t> </a:t>
            </a:r>
            <a:r>
              <a:rPr lang="hu-HU" dirty="0" err="1" smtClean="0"/>
              <a:t>softwares</a:t>
            </a:r>
            <a:endParaRPr lang="hu-HU" dirty="0" smtClean="0"/>
          </a:p>
          <a:p>
            <a:r>
              <a:rPr lang="hu-HU" dirty="0" smtClean="0"/>
              <a:t>HW </a:t>
            </a:r>
            <a:r>
              <a:rPr lang="hu-HU" dirty="0" err="1" smtClean="0"/>
              <a:t>Configuration</a:t>
            </a:r>
            <a:endParaRPr lang="hu-HU" dirty="0" smtClean="0"/>
          </a:p>
          <a:p>
            <a:r>
              <a:rPr lang="hu-HU" dirty="0" err="1" smtClean="0"/>
              <a:t>Visualization</a:t>
            </a:r>
            <a:r>
              <a:rPr lang="hu-HU" dirty="0" smtClean="0"/>
              <a:t> </a:t>
            </a:r>
          </a:p>
          <a:p>
            <a:r>
              <a:rPr lang="hu-HU" dirty="0" err="1" smtClean="0"/>
              <a:t>Controlling</a:t>
            </a:r>
            <a:r>
              <a:rPr lang="hu-HU" dirty="0" smtClean="0"/>
              <a:t> </a:t>
            </a:r>
          </a:p>
          <a:p>
            <a:r>
              <a:rPr lang="hu-HU" dirty="0" err="1" smtClean="0"/>
              <a:t>Final</a:t>
            </a:r>
            <a:r>
              <a:rPr lang="hu-HU" dirty="0" smtClean="0"/>
              <a:t> </a:t>
            </a:r>
            <a:r>
              <a:rPr lang="hu-HU" dirty="0" err="1" smtClean="0"/>
              <a:t>demo</a:t>
            </a:r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1862129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Introduction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The main idea </a:t>
            </a:r>
            <a:r>
              <a:rPr lang="hu-HU" dirty="0" err="1" smtClean="0"/>
              <a:t>was</a:t>
            </a:r>
            <a:r>
              <a:rPr lang="hu-HU" dirty="0" smtClean="0"/>
              <a:t> </a:t>
            </a:r>
            <a:r>
              <a:rPr lang="hu-HU" dirty="0" err="1" smtClean="0"/>
              <a:t>to</a:t>
            </a:r>
            <a:r>
              <a:rPr lang="hu-HU" dirty="0" smtClean="0"/>
              <a:t> </a:t>
            </a:r>
            <a:r>
              <a:rPr lang="hu-HU" dirty="0" err="1" smtClean="0"/>
              <a:t>do</a:t>
            </a:r>
            <a:r>
              <a:rPr lang="hu-HU" dirty="0" smtClean="0"/>
              <a:t> a </a:t>
            </a:r>
            <a:r>
              <a:rPr lang="hu-HU" dirty="0" err="1" smtClean="0"/>
              <a:t>visualization</a:t>
            </a:r>
            <a:r>
              <a:rPr lang="hu-HU" dirty="0" smtClean="0"/>
              <a:t> </a:t>
            </a:r>
            <a:r>
              <a:rPr lang="hu-HU" dirty="0" err="1" smtClean="0"/>
              <a:t>from</a:t>
            </a:r>
            <a:r>
              <a:rPr lang="hu-HU" dirty="0" smtClean="0"/>
              <a:t> </a:t>
            </a:r>
            <a:r>
              <a:rPr lang="hu-HU" dirty="0" err="1" smtClean="0"/>
              <a:t>a</a:t>
            </a:r>
            <a:r>
              <a:rPr lang="hu-HU" dirty="0" smtClean="0"/>
              <a:t> </a:t>
            </a:r>
            <a:r>
              <a:rPr lang="hu-HU" dirty="0" err="1" smtClean="0"/>
              <a:t>production</a:t>
            </a:r>
            <a:r>
              <a:rPr lang="hu-HU" dirty="0" smtClean="0"/>
              <a:t> line</a:t>
            </a:r>
          </a:p>
          <a:p>
            <a:r>
              <a:rPr lang="hu-HU" dirty="0" err="1" smtClean="0"/>
              <a:t>Using</a:t>
            </a:r>
            <a:r>
              <a:rPr lang="hu-HU" dirty="0" smtClean="0"/>
              <a:t> PLC and </a:t>
            </a:r>
            <a:r>
              <a:rPr lang="hu-HU" dirty="0" err="1" smtClean="0"/>
              <a:t>its</a:t>
            </a:r>
            <a:r>
              <a:rPr lang="hu-HU" dirty="0" smtClean="0"/>
              <a:t> </a:t>
            </a:r>
            <a:r>
              <a:rPr lang="hu-HU" dirty="0" err="1" smtClean="0"/>
              <a:t>associated</a:t>
            </a:r>
            <a:r>
              <a:rPr lang="hu-HU" dirty="0" smtClean="0"/>
              <a:t> </a:t>
            </a:r>
            <a:r>
              <a:rPr lang="hu-HU" dirty="0" err="1" smtClean="0"/>
              <a:t>development</a:t>
            </a:r>
            <a:r>
              <a:rPr lang="hu-HU" dirty="0" smtClean="0"/>
              <a:t> </a:t>
            </a:r>
            <a:r>
              <a:rPr lang="hu-HU" dirty="0" err="1" smtClean="0"/>
              <a:t>environment</a:t>
            </a:r>
            <a:endParaRPr lang="hu-HU" dirty="0" smtClean="0"/>
          </a:p>
          <a:p>
            <a:r>
              <a:rPr lang="hu-HU" dirty="0" err="1" smtClean="0"/>
              <a:t>Car</a:t>
            </a:r>
            <a:r>
              <a:rPr lang="hu-HU" dirty="0" smtClean="0"/>
              <a:t> </a:t>
            </a:r>
            <a:r>
              <a:rPr lang="hu-HU" dirty="0" err="1" smtClean="0"/>
              <a:t>production</a:t>
            </a:r>
            <a:r>
              <a:rPr lang="hu-HU" dirty="0" smtClean="0"/>
              <a:t> 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74647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Used</a:t>
            </a:r>
            <a:r>
              <a:rPr lang="hu-HU" dirty="0" smtClean="0"/>
              <a:t> </a:t>
            </a:r>
            <a:r>
              <a:rPr lang="hu-HU" dirty="0" err="1" smtClean="0"/>
              <a:t>softwares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TIA </a:t>
            </a:r>
            <a:r>
              <a:rPr lang="hu-HU" dirty="0" err="1" smtClean="0"/>
              <a:t>Portal</a:t>
            </a:r>
            <a:r>
              <a:rPr lang="hu-HU" dirty="0" smtClean="0"/>
              <a:t> V13 SP1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Step7 Professional V13 SP1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</a:t>
            </a:r>
            <a:r>
              <a:rPr lang="hu-HU" dirty="0" err="1" smtClean="0"/>
              <a:t>WinCC</a:t>
            </a:r>
            <a:r>
              <a:rPr lang="hu-HU" dirty="0" smtClean="0"/>
              <a:t> Professional V13 SP1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</a:t>
            </a:r>
            <a:r>
              <a:rPr lang="hu-HU" dirty="0" err="1" smtClean="0"/>
              <a:t>WinCC</a:t>
            </a:r>
            <a:r>
              <a:rPr lang="hu-HU" dirty="0" smtClean="0"/>
              <a:t> SCADA </a:t>
            </a:r>
            <a:r>
              <a:rPr lang="hu-HU" dirty="0" err="1" smtClean="0"/>
              <a:t>Runtime</a:t>
            </a:r>
            <a:r>
              <a:rPr lang="hu-HU" dirty="0" smtClean="0"/>
              <a:t> V13 SP1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0087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HW </a:t>
            </a:r>
            <a:r>
              <a:rPr lang="hu-HU" dirty="0" err="1" smtClean="0"/>
              <a:t>Config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 smtClean="0"/>
              <a:t>Used</a:t>
            </a:r>
            <a:r>
              <a:rPr lang="hu-HU" dirty="0" smtClean="0"/>
              <a:t> Siemens </a:t>
            </a:r>
            <a:r>
              <a:rPr lang="hu-HU" dirty="0" smtClean="0"/>
              <a:t>S7-1500 </a:t>
            </a:r>
            <a:r>
              <a:rPr lang="hu-HU" dirty="0" smtClean="0"/>
              <a:t>PLC 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CPU: </a:t>
            </a:r>
            <a:r>
              <a:rPr lang="hu-HU" dirty="0" smtClean="0"/>
              <a:t>1515</a:t>
            </a:r>
            <a:r>
              <a:rPr lang="hu-HU" dirty="0" smtClean="0"/>
              <a:t>-2 PN</a:t>
            </a:r>
            <a:endParaRPr lang="hu-HU" dirty="0" smtClean="0"/>
          </a:p>
          <a:p>
            <a:r>
              <a:rPr lang="hu-HU" dirty="0" err="1" smtClean="0"/>
              <a:t>Used</a:t>
            </a:r>
            <a:r>
              <a:rPr lang="hu-HU" dirty="0" smtClean="0"/>
              <a:t> ET200S I/O </a:t>
            </a:r>
            <a:r>
              <a:rPr lang="hu-HU" dirty="0" err="1" smtClean="0"/>
              <a:t>module</a:t>
            </a:r>
            <a:endParaRPr lang="hu-HU" dirty="0" smtClean="0"/>
          </a:p>
          <a:p>
            <a:r>
              <a:rPr lang="hu-HU" dirty="0" err="1" smtClean="0"/>
              <a:t>Used</a:t>
            </a:r>
            <a:r>
              <a:rPr lang="hu-HU" dirty="0" smtClean="0"/>
              <a:t> PROFINET </a:t>
            </a:r>
            <a:r>
              <a:rPr lang="hu-HU" dirty="0" err="1" smtClean="0"/>
              <a:t>communication</a:t>
            </a:r>
            <a:endParaRPr lang="hu-HU" dirty="0" smtClean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098887"/>
            <a:ext cx="1571625" cy="2630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638" y="332656"/>
            <a:ext cx="2304256" cy="2897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4365104"/>
            <a:ext cx="4282742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434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Visualization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u-HU" dirty="0" smtClean="0"/>
              <a:t>Building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production</a:t>
            </a:r>
            <a:r>
              <a:rPr lang="hu-HU" dirty="0" smtClean="0"/>
              <a:t> line</a:t>
            </a:r>
          </a:p>
          <a:p>
            <a:r>
              <a:rPr lang="hu-HU" dirty="0" smtClean="0"/>
              <a:t>The </a:t>
            </a:r>
            <a:r>
              <a:rPr lang="hu-HU" dirty="0" err="1" smtClean="0"/>
              <a:t>components</a:t>
            </a:r>
            <a:r>
              <a:rPr lang="hu-HU" dirty="0"/>
              <a:t> </a:t>
            </a:r>
            <a:r>
              <a:rPr lang="hu-HU" dirty="0" smtClean="0"/>
              <a:t>of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visualization</a:t>
            </a:r>
            <a:endParaRPr lang="hu-HU" dirty="0"/>
          </a:p>
          <a:p>
            <a:pPr marL="0" indent="0">
              <a:buNone/>
            </a:pPr>
            <a:r>
              <a:rPr lang="hu-HU" dirty="0" smtClean="0"/>
              <a:t>	- </a:t>
            </a:r>
            <a:r>
              <a:rPr lang="hu-HU" dirty="0" err="1" smtClean="0"/>
              <a:t>sensors</a:t>
            </a:r>
            <a:endParaRPr lang="hu-HU" dirty="0" smtClean="0"/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</a:t>
            </a:r>
            <a:r>
              <a:rPr lang="hu-HU" dirty="0" err="1" smtClean="0"/>
              <a:t>warehouses</a:t>
            </a:r>
            <a:endParaRPr lang="hu-HU" dirty="0" smtClean="0"/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spray </a:t>
            </a:r>
            <a:r>
              <a:rPr lang="hu-HU" dirty="0" err="1" smtClean="0"/>
              <a:t>booth</a:t>
            </a:r>
            <a:endParaRPr lang="hu-HU" dirty="0" smtClean="0"/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</a:t>
            </a:r>
            <a:r>
              <a:rPr lang="hu-HU" dirty="0" err="1" smtClean="0"/>
              <a:t>pressing</a:t>
            </a:r>
            <a:r>
              <a:rPr lang="hu-HU" dirty="0" smtClean="0"/>
              <a:t> </a:t>
            </a:r>
            <a:r>
              <a:rPr lang="hu-HU" dirty="0" err="1" smtClean="0"/>
              <a:t>cylinder</a:t>
            </a:r>
            <a:endParaRPr lang="hu-HU" dirty="0" smtClean="0"/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</a:t>
            </a:r>
            <a:r>
              <a:rPr lang="hu-HU" dirty="0" err="1" smtClean="0"/>
              <a:t>pre-processing</a:t>
            </a:r>
            <a:r>
              <a:rPr lang="hu-HU" dirty="0" smtClean="0"/>
              <a:t> unit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</a:t>
            </a:r>
            <a:r>
              <a:rPr lang="hu-HU" dirty="0" err="1" smtClean="0"/>
              <a:t>conveyor</a:t>
            </a:r>
            <a:r>
              <a:rPr lang="hu-HU" dirty="0" smtClean="0"/>
              <a:t> </a:t>
            </a:r>
            <a:r>
              <a:rPr lang="hu-HU" dirty="0" err="1" smtClean="0"/>
              <a:t>belt</a:t>
            </a:r>
            <a:endParaRPr lang="hu-HU" dirty="0" smtClean="0"/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dirty="0" smtClean="0"/>
              <a:t>- </a:t>
            </a:r>
            <a:r>
              <a:rPr lang="hu-HU" dirty="0" err="1" smtClean="0"/>
              <a:t>pushers</a:t>
            </a:r>
            <a:endParaRPr lang="hu-HU" dirty="0" smtClean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3951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Pictures</a:t>
            </a:r>
            <a:r>
              <a:rPr lang="hu-HU" dirty="0" smtClean="0"/>
              <a:t> of </a:t>
            </a:r>
            <a:r>
              <a:rPr lang="hu-HU" dirty="0" err="1" smtClean="0"/>
              <a:t>components</a:t>
            </a:r>
            <a:endParaRPr lang="hu-HU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772816"/>
            <a:ext cx="1778000" cy="3081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2050628"/>
            <a:ext cx="2078037" cy="2803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779166"/>
            <a:ext cx="1920875" cy="3074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584" y="5157192"/>
            <a:ext cx="6121400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721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Pictures</a:t>
            </a:r>
            <a:r>
              <a:rPr lang="hu-HU" dirty="0" smtClean="0"/>
              <a:t> of </a:t>
            </a:r>
            <a:r>
              <a:rPr lang="hu-HU" dirty="0" err="1" smtClean="0"/>
              <a:t>components</a:t>
            </a:r>
            <a:endParaRPr lang="hu-H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484784"/>
            <a:ext cx="1085850" cy="334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513" y="5013176"/>
            <a:ext cx="2851150" cy="112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2336675"/>
            <a:ext cx="2666529" cy="1642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5070" y="1484783"/>
            <a:ext cx="1080120" cy="3346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57018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Controlling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hu-HU" dirty="0" err="1" smtClean="0"/>
              <a:t>Writing</a:t>
            </a:r>
            <a:r>
              <a:rPr lang="hu-HU" dirty="0" smtClean="0"/>
              <a:t> </a:t>
            </a:r>
            <a:r>
              <a:rPr lang="hu-HU" dirty="0" err="1" smtClean="0"/>
              <a:t>code</a:t>
            </a:r>
            <a:endParaRPr lang="hu-HU" dirty="0" smtClean="0"/>
          </a:p>
          <a:p>
            <a:r>
              <a:rPr lang="hu-HU" dirty="0" err="1" smtClean="0"/>
              <a:t>Used</a:t>
            </a:r>
            <a:r>
              <a:rPr lang="hu-HU" dirty="0" smtClean="0"/>
              <a:t> </a:t>
            </a:r>
            <a:r>
              <a:rPr lang="hu-HU" dirty="0" err="1" smtClean="0"/>
              <a:t>programming</a:t>
            </a:r>
            <a:r>
              <a:rPr lang="hu-HU" dirty="0" smtClean="0"/>
              <a:t> </a:t>
            </a:r>
            <a:r>
              <a:rPr lang="hu-HU" dirty="0" err="1" smtClean="0"/>
              <a:t>language</a:t>
            </a:r>
            <a:r>
              <a:rPr lang="hu-HU" dirty="0" smtClean="0"/>
              <a:t>: LAD, </a:t>
            </a:r>
            <a:r>
              <a:rPr lang="hu-HU" dirty="0" smtClean="0"/>
              <a:t>SCL</a:t>
            </a:r>
            <a:endParaRPr lang="hu-HU" dirty="0" smtClean="0"/>
          </a:p>
          <a:p>
            <a:r>
              <a:rPr lang="hu-HU" dirty="0" err="1" smtClean="0"/>
              <a:t>Dividing</a:t>
            </a:r>
            <a:r>
              <a:rPr lang="hu-HU" dirty="0" smtClean="0"/>
              <a:t> </a:t>
            </a:r>
            <a:r>
              <a:rPr lang="hu-HU" dirty="0" err="1" smtClean="0"/>
              <a:t>into</a:t>
            </a:r>
            <a:r>
              <a:rPr lang="hu-HU" dirty="0" smtClean="0"/>
              <a:t> </a:t>
            </a:r>
            <a:r>
              <a:rPr lang="hu-HU" dirty="0" err="1" smtClean="0"/>
              <a:t>several</a:t>
            </a:r>
            <a:r>
              <a:rPr lang="hu-HU" dirty="0" smtClean="0"/>
              <a:t> </a:t>
            </a:r>
            <a:r>
              <a:rPr lang="hu-HU" dirty="0" err="1" smtClean="0"/>
              <a:t>parts</a:t>
            </a:r>
            <a:r>
              <a:rPr lang="hu-HU" dirty="0" smtClean="0"/>
              <a:t> (</a:t>
            </a:r>
            <a:r>
              <a:rPr lang="hu-HU" dirty="0" err="1" smtClean="0"/>
              <a:t>networks</a:t>
            </a:r>
            <a:r>
              <a:rPr lang="hu-HU" dirty="0" smtClean="0"/>
              <a:t>)</a:t>
            </a:r>
          </a:p>
          <a:p>
            <a:pPr marL="0" indent="0">
              <a:buNone/>
            </a:pPr>
            <a:r>
              <a:rPr lang="hu-HU" dirty="0" smtClean="0"/>
              <a:t>1.: </a:t>
            </a:r>
            <a:r>
              <a:rPr lang="hu-HU" dirty="0" err="1" smtClean="0"/>
              <a:t>from</a:t>
            </a:r>
            <a:r>
              <a:rPr lang="hu-HU" dirty="0" smtClean="0"/>
              <a:t> </a:t>
            </a:r>
            <a:r>
              <a:rPr lang="hu-HU" dirty="0" err="1" smtClean="0"/>
              <a:t>pre-processing</a:t>
            </a:r>
            <a:r>
              <a:rPr lang="hu-HU" dirty="0" smtClean="0"/>
              <a:t> unit </a:t>
            </a:r>
            <a:r>
              <a:rPr lang="hu-HU" dirty="0" err="1" smtClean="0"/>
              <a:t>until</a:t>
            </a:r>
            <a:r>
              <a:rPr lang="hu-HU" dirty="0" smtClean="0"/>
              <a:t> </a:t>
            </a:r>
            <a:r>
              <a:rPr lang="hu-HU" dirty="0" err="1" smtClean="0"/>
              <a:t>pressing</a:t>
            </a:r>
            <a:r>
              <a:rPr lang="hu-HU" dirty="0" smtClean="0"/>
              <a:t> </a:t>
            </a:r>
            <a:r>
              <a:rPr lang="hu-HU" dirty="0" err="1" smtClean="0"/>
              <a:t>cylinder</a:t>
            </a:r>
            <a:endParaRPr lang="hu-HU" dirty="0" smtClean="0"/>
          </a:p>
          <a:p>
            <a:pPr marL="0" indent="0">
              <a:buNone/>
            </a:pPr>
            <a:r>
              <a:rPr lang="hu-HU" dirty="0" smtClean="0"/>
              <a:t>2.: </a:t>
            </a:r>
            <a:r>
              <a:rPr lang="hu-HU" dirty="0" err="1" smtClean="0"/>
              <a:t>from</a:t>
            </a:r>
            <a:r>
              <a:rPr lang="hu-HU" dirty="0" smtClean="0"/>
              <a:t> </a:t>
            </a:r>
            <a:r>
              <a:rPr lang="hu-HU" dirty="0" err="1" smtClean="0"/>
              <a:t>pressing</a:t>
            </a:r>
            <a:r>
              <a:rPr lang="hu-HU" dirty="0" smtClean="0"/>
              <a:t> </a:t>
            </a:r>
            <a:r>
              <a:rPr lang="hu-HU" dirty="0" err="1" smtClean="0"/>
              <a:t>cylinder</a:t>
            </a:r>
            <a:r>
              <a:rPr lang="hu-HU" dirty="0" smtClean="0"/>
              <a:t> </a:t>
            </a:r>
            <a:r>
              <a:rPr lang="hu-HU" dirty="0" err="1" smtClean="0"/>
              <a:t>until</a:t>
            </a:r>
            <a:r>
              <a:rPr lang="hu-HU" dirty="0" smtClean="0"/>
              <a:t> spray </a:t>
            </a:r>
            <a:r>
              <a:rPr lang="hu-HU" dirty="0" err="1" smtClean="0"/>
              <a:t>booth</a:t>
            </a:r>
            <a:endParaRPr lang="hu-HU" dirty="0" smtClean="0"/>
          </a:p>
          <a:p>
            <a:pPr marL="0" indent="0">
              <a:buNone/>
            </a:pPr>
            <a:r>
              <a:rPr lang="hu-HU" dirty="0" smtClean="0"/>
              <a:t>3.: </a:t>
            </a:r>
            <a:r>
              <a:rPr lang="hu-HU" dirty="0" err="1" smtClean="0"/>
              <a:t>from</a:t>
            </a:r>
            <a:r>
              <a:rPr lang="hu-HU" dirty="0" smtClean="0"/>
              <a:t> spray </a:t>
            </a:r>
            <a:r>
              <a:rPr lang="hu-HU" dirty="0" err="1" smtClean="0"/>
              <a:t>booth</a:t>
            </a:r>
            <a:r>
              <a:rPr lang="hu-HU" dirty="0" smtClean="0"/>
              <a:t> </a:t>
            </a:r>
            <a:r>
              <a:rPr lang="hu-HU" dirty="0" err="1" smtClean="0"/>
              <a:t>until</a:t>
            </a:r>
            <a:r>
              <a:rPr lang="hu-HU" dirty="0" smtClean="0"/>
              <a:t> </a:t>
            </a:r>
            <a:r>
              <a:rPr lang="hu-HU" dirty="0" err="1" smtClean="0"/>
              <a:t>warehouses</a:t>
            </a:r>
            <a:r>
              <a:rPr lang="hu-HU" dirty="0" smtClean="0"/>
              <a:t> </a:t>
            </a:r>
          </a:p>
          <a:p>
            <a:pPr marL="0" indent="0">
              <a:buNone/>
            </a:pPr>
            <a:r>
              <a:rPr lang="hu-HU" dirty="0" err="1" smtClean="0"/>
              <a:t>Problems</a:t>
            </a:r>
            <a:r>
              <a:rPr lang="hu-HU" dirty="0" smtClean="0"/>
              <a:t>: </a:t>
            </a:r>
            <a:r>
              <a:rPr lang="hu-HU" dirty="0" err="1" smtClean="0"/>
              <a:t>in</a:t>
            </a:r>
            <a:r>
              <a:rPr lang="hu-HU" dirty="0" smtClean="0"/>
              <a:t> </a:t>
            </a:r>
            <a:r>
              <a:rPr lang="hu-HU" dirty="0" err="1" smtClean="0"/>
              <a:t>early</a:t>
            </a:r>
            <a:r>
              <a:rPr lang="hu-HU" dirty="0" smtClean="0"/>
              <a:t> </a:t>
            </a:r>
            <a:r>
              <a:rPr lang="hu-HU" dirty="0" err="1" smtClean="0"/>
              <a:t>phase</a:t>
            </a:r>
            <a:r>
              <a:rPr lang="hu-HU" dirty="0" smtClean="0"/>
              <a:t> </a:t>
            </a:r>
            <a:r>
              <a:rPr lang="hu-HU" dirty="0" err="1" smtClean="0"/>
              <a:t>with</a:t>
            </a:r>
            <a:r>
              <a:rPr lang="hu-HU" dirty="0" smtClean="0"/>
              <a:t> </a:t>
            </a:r>
            <a:r>
              <a:rPr lang="hu-HU" dirty="0" err="1" smtClean="0"/>
              <a:t>the</a:t>
            </a:r>
            <a:r>
              <a:rPr lang="hu-HU" dirty="0" smtClean="0"/>
              <a:t> </a:t>
            </a:r>
            <a:r>
              <a:rPr lang="hu-HU" dirty="0" err="1" smtClean="0"/>
              <a:t>third</a:t>
            </a:r>
            <a:r>
              <a:rPr lang="hu-HU" dirty="0" smtClean="0"/>
              <a:t> part </a:t>
            </a:r>
            <a:r>
              <a:rPr lang="hu-HU" dirty="0" err="1" smtClean="0"/>
              <a:t>but</a:t>
            </a:r>
            <a:r>
              <a:rPr lang="hu-HU" dirty="0" smtClean="0"/>
              <a:t> </a:t>
            </a:r>
            <a:r>
              <a:rPr lang="hu-HU" dirty="0" err="1" smtClean="0"/>
              <a:t>later</a:t>
            </a:r>
            <a:r>
              <a:rPr lang="hu-HU" dirty="0" smtClean="0"/>
              <a:t> </a:t>
            </a:r>
            <a:r>
              <a:rPr lang="hu-HU" dirty="0" err="1" smtClean="0"/>
              <a:t>solved</a:t>
            </a:r>
            <a:endParaRPr lang="hu-HU" dirty="0" smtClean="0"/>
          </a:p>
          <a:p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30499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129</Words>
  <Application>Microsoft Office PowerPoint</Application>
  <PresentationFormat>Diavetítés a képernyőre (4:3 oldalarány)</PresentationFormat>
  <Paragraphs>45</Paragraphs>
  <Slides>11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2" baseType="lpstr">
      <vt:lpstr>Office-téma</vt:lpstr>
      <vt:lpstr>AMS Project I. Visualization of a production line controlled by a PLC</vt:lpstr>
      <vt:lpstr>Contents</vt:lpstr>
      <vt:lpstr>Introduction</vt:lpstr>
      <vt:lpstr>Used softwares</vt:lpstr>
      <vt:lpstr>HW Config</vt:lpstr>
      <vt:lpstr>Visualization</vt:lpstr>
      <vt:lpstr>Pictures of components</vt:lpstr>
      <vt:lpstr>Pictures of components</vt:lpstr>
      <vt:lpstr>Controlling</vt:lpstr>
      <vt:lpstr>Final demo</vt:lpstr>
      <vt:lpstr>Thank you for your attention!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AMS Project I. Visualization of a production line controlled by a PLC</dc:title>
  <dc:creator>User</dc:creator>
  <cp:lastModifiedBy>User</cp:lastModifiedBy>
  <cp:revision>13</cp:revision>
  <dcterms:created xsi:type="dcterms:W3CDTF">2016-05-08T09:00:38Z</dcterms:created>
  <dcterms:modified xsi:type="dcterms:W3CDTF">2016-05-09T19:53:08Z</dcterms:modified>
</cp:coreProperties>
</file>

<file path=docProps/thumbnail.jpeg>
</file>